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CD1"/>
          </a:solidFill>
        </a:fill>
      </a:tcStyle>
    </a:wholeTbl>
    <a:band2H>
      <a:tcTxStyle/>
      <a:tcStyle>
        <a:tcBdr/>
        <a:fill>
          <a:solidFill>
            <a:srgbClr val="E6E7EA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CD6"/>
          </a:solidFill>
        </a:fill>
      </a:tcStyle>
    </a:wholeTbl>
    <a:band2H>
      <a:tcTxStyle/>
      <a:tcStyle>
        <a:tcBdr/>
        <a:fill>
          <a:solidFill>
            <a:srgbClr val="E7EEEC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ACBCB"/>
          </a:solidFill>
        </a:fill>
      </a:tcStyle>
    </a:wholeTbl>
    <a:band2H>
      <a:tcTxStyle/>
      <a:tcStyle>
        <a:tcBdr/>
        <a:fill>
          <a:solidFill>
            <a:srgbClr val="F5E7E7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47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5"/>
          <p:cNvGrpSpPr/>
          <p:nvPr/>
        </p:nvGrpSpPr>
        <p:grpSpPr>
          <a:xfrm>
            <a:off x="6165238" y="1663902"/>
            <a:ext cx="6847766" cy="7102296"/>
            <a:chOff x="0" y="0"/>
            <a:chExt cx="6847764" cy="7102295"/>
          </a:xfrm>
        </p:grpSpPr>
        <p:sp>
          <p:nvSpPr>
            <p:cNvPr id="17" name="Straight Connector 16"/>
            <p:cNvSpPr/>
            <p:nvPr/>
          </p:nvSpPr>
          <p:spPr>
            <a:xfrm flipH="1">
              <a:off x="2381263" y="0"/>
              <a:ext cx="4458299" cy="4458299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" name="Straight Connector 18"/>
            <p:cNvSpPr/>
            <p:nvPr/>
          </p:nvSpPr>
          <p:spPr>
            <a:xfrm flipH="1">
              <a:off x="-1" y="254531"/>
              <a:ext cx="6847766" cy="6847765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Straight Connector 20"/>
            <p:cNvSpPr/>
            <p:nvPr/>
          </p:nvSpPr>
          <p:spPr>
            <a:xfrm flipH="1">
              <a:off x="1266719" y="425725"/>
              <a:ext cx="5563811" cy="5563811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Straight Connector 21"/>
            <p:cNvSpPr/>
            <p:nvPr/>
          </p:nvSpPr>
          <p:spPr>
            <a:xfrm flipH="1">
              <a:off x="1379064" y="196159"/>
              <a:ext cx="5460498" cy="5460499"/>
            </a:xfrm>
            <a:prstGeom prst="line">
              <a:avLst/>
            </a:prstGeom>
            <a:noFill/>
            <a:ln w="3175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Straight Connector 22"/>
            <p:cNvSpPr/>
            <p:nvPr/>
          </p:nvSpPr>
          <p:spPr>
            <a:xfrm flipH="1">
              <a:off x="1951494" y="853710"/>
              <a:ext cx="4879036" cy="4879033"/>
            </a:xfrm>
            <a:prstGeom prst="line">
              <a:avLst/>
            </a:prstGeom>
            <a:noFill/>
            <a:ln w="3175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758614" y="758614"/>
            <a:ext cx="8753371" cy="4443308"/>
          </a:xfrm>
          <a:prstGeom prst="rect">
            <a:avLst/>
          </a:prstGeom>
        </p:spPr>
        <p:txBody>
          <a:bodyPr anchor="b"/>
          <a:lstStyle>
            <a:lvl1pPr>
              <a:defRPr sz="6200"/>
            </a:lvl1pPr>
          </a:lstStyle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58614" y="5466834"/>
            <a:ext cx="7046045" cy="2721375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</a:lvl1pPr>
            <a:lvl2pPr marL="0" indent="650229">
              <a:buClrTx/>
              <a:buSzTx/>
              <a:buNone/>
            </a:lvl2pPr>
            <a:lvl3pPr marL="0" indent="1300459">
              <a:buClrTx/>
              <a:buSzTx/>
              <a:buNone/>
            </a:lvl3pPr>
            <a:lvl4pPr marL="0" indent="1950690">
              <a:buClrTx/>
              <a:buSzTx/>
              <a:buNone/>
            </a:lvl4pPr>
            <a:lvl5pPr marL="0" indent="2600918">
              <a:buClrTx/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Text"/>
          <p:cNvSpPr txBox="1">
            <a:spLocks noGrp="1"/>
          </p:cNvSpPr>
          <p:nvPr>
            <p:ph type="title"/>
          </p:nvPr>
        </p:nvSpPr>
        <p:spPr>
          <a:xfrm>
            <a:off x="758614" y="6394027"/>
            <a:ext cx="9322479" cy="216746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5" name="Picture Placeholder 2"/>
          <p:cNvSpPr>
            <a:spLocks noGrp="1"/>
          </p:cNvSpPr>
          <p:nvPr>
            <p:ph type="pic" idx="13"/>
          </p:nvPr>
        </p:nvSpPr>
        <p:spPr>
          <a:xfrm>
            <a:off x="758613" y="758612"/>
            <a:ext cx="11487575" cy="444330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  <a:round/>
          </a:ln>
        </p:spPr>
        <p:txBody>
          <a:bodyPr lIns="91439" rIns="91439" anchor="t">
            <a:noAutofit/>
          </a:bodyPr>
          <a:lstStyle/>
          <a:p>
            <a:endParaRPr/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83735" y="5466832"/>
            <a:ext cx="10355673" cy="650241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sz="2200"/>
            </a:lvl1pPr>
            <a:lvl2pPr marL="0" indent="650229">
              <a:buClrTx/>
              <a:buSzTx/>
              <a:buNone/>
              <a:defRPr sz="2200"/>
            </a:lvl2pPr>
            <a:lvl3pPr marL="0" indent="1300459">
              <a:buClrTx/>
              <a:buSzTx/>
              <a:buNone/>
              <a:defRPr sz="2200"/>
            </a:lvl3pPr>
            <a:lvl4pPr marL="0" indent="1950690">
              <a:buClrTx/>
              <a:buSzTx/>
              <a:buNone/>
              <a:defRPr sz="2200"/>
            </a:lvl4pPr>
            <a:lvl5pPr marL="0" indent="2600918">
              <a:buClrTx/>
              <a:buSzTx/>
              <a:buNone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Text"/>
          <p:cNvSpPr txBox="1">
            <a:spLocks noGrp="1"/>
          </p:cNvSpPr>
          <p:nvPr>
            <p:ph type="title"/>
          </p:nvPr>
        </p:nvSpPr>
        <p:spPr>
          <a:xfrm>
            <a:off x="758614" y="758612"/>
            <a:ext cx="11487574" cy="4118188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Title Text</a:t>
            </a:r>
          </a:p>
        </p:txBody>
      </p:sp>
      <p:sp>
        <p:nvSpPr>
          <p:cNvPr id="1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58612" y="5852159"/>
            <a:ext cx="9078832" cy="270933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500"/>
            </a:lvl1pPr>
            <a:lvl2pPr marL="0" indent="650229">
              <a:buClrTx/>
              <a:buSzTx/>
              <a:buNone/>
              <a:defRPr sz="2500"/>
            </a:lvl2pPr>
            <a:lvl3pPr marL="0" indent="1300459">
              <a:buClrTx/>
              <a:buSzTx/>
              <a:buNone/>
              <a:defRPr sz="2500"/>
            </a:lvl3pPr>
            <a:lvl4pPr marL="0" indent="1950690">
              <a:buClrTx/>
              <a:buSzTx/>
              <a:buNone/>
              <a:defRPr sz="2500"/>
            </a:lvl4pPr>
            <a:lvl5pPr marL="0" indent="2600918">
              <a:buClrTx/>
              <a:buSzTx/>
              <a:buNone/>
              <a:defRPr sz="2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xfrm>
            <a:off x="1217824" y="758612"/>
            <a:ext cx="9756143" cy="4118188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17226" y="4876800"/>
            <a:ext cx="9105732" cy="68636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  <a:lvl2pPr marL="0" indent="650229">
              <a:buClrTx/>
              <a:buSzTx/>
              <a:buNone/>
            </a:lvl2pPr>
            <a:lvl3pPr marL="0" indent="1300459">
              <a:buClrTx/>
              <a:buSzTx/>
              <a:buNone/>
            </a:lvl3pPr>
            <a:lvl4pPr marL="0" indent="1950690">
              <a:buClrTx/>
              <a:buSzTx/>
              <a:buNone/>
            </a:lvl4pPr>
            <a:lvl5pPr marL="0" indent="2600918">
              <a:buClrTx/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58614" y="6117077"/>
            <a:ext cx="9077136" cy="2444416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endParaRPr/>
          </a:p>
        </p:txBody>
      </p:sp>
      <p:sp>
        <p:nvSpPr>
          <p:cNvPr id="126" name="TextBox 13"/>
          <p:cNvSpPr txBox="1"/>
          <p:nvPr/>
        </p:nvSpPr>
        <p:spPr>
          <a:xfrm>
            <a:off x="325120" y="478831"/>
            <a:ext cx="650410" cy="1895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>
            <a:spAutoFit/>
          </a:bodyPr>
          <a:lstStyle>
            <a:lvl1pPr>
              <a:defRPr sz="11300">
                <a:solidFill>
                  <a:srgbClr val="FFFFF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27" name="TextBox 14"/>
          <p:cNvSpPr txBox="1"/>
          <p:nvPr/>
        </p:nvSpPr>
        <p:spPr>
          <a:xfrm>
            <a:off x="10945707" y="3405732"/>
            <a:ext cx="650410" cy="1895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>
            <a:spAutoFit/>
          </a:bodyPr>
          <a:lstStyle>
            <a:lvl1pPr algn="r">
              <a:defRPr sz="11300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758614" y="4876800"/>
            <a:ext cx="9077136" cy="2414080"/>
          </a:xfrm>
          <a:prstGeom prst="rect">
            <a:avLst/>
          </a:prstGeom>
        </p:spPr>
        <p:txBody>
          <a:bodyPr anchor="b"/>
          <a:lstStyle>
            <a:lvl1pPr>
              <a:defRPr sz="3900"/>
            </a:lvl1pPr>
          </a:lstStyle>
          <a:p>
            <a:r>
              <a:t>Title Text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58612" y="7300238"/>
            <a:ext cx="9078832" cy="1261255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sz="2500"/>
            </a:lvl1pPr>
            <a:lvl2pPr marL="0" indent="650229">
              <a:buClrTx/>
              <a:buSzTx/>
              <a:buNone/>
              <a:defRPr sz="2500"/>
            </a:lvl2pPr>
            <a:lvl3pPr marL="0" indent="1300459">
              <a:buClrTx/>
              <a:buSzTx/>
              <a:buNone/>
              <a:defRPr sz="2500"/>
            </a:lvl3pPr>
            <a:lvl4pPr marL="0" indent="1950690">
              <a:buClrTx/>
              <a:buSzTx/>
              <a:buNone/>
              <a:defRPr sz="2500"/>
            </a:lvl4pPr>
            <a:lvl5pPr marL="0" indent="2600918">
              <a:buClrTx/>
              <a:buSzTx/>
              <a:buNone/>
              <a:defRPr sz="2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217825" y="758612"/>
            <a:ext cx="9756142" cy="4118188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Title Text</a:t>
            </a:r>
          </a:p>
        </p:txBody>
      </p:sp>
      <p:sp>
        <p:nvSpPr>
          <p:cNvPr id="1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58614" y="5527040"/>
            <a:ext cx="9077136" cy="1493144"/>
          </a:xfrm>
          <a:prstGeom prst="rect">
            <a:avLst/>
          </a:prstGeom>
        </p:spPr>
        <p:txBody>
          <a:bodyPr anchor="b"/>
          <a:lstStyle>
            <a:lvl1pPr indent="-812787">
              <a:buClrTx/>
              <a:buSzTx/>
              <a:buNone/>
              <a:defRPr cap="all">
                <a:solidFill>
                  <a:srgbClr val="FFFFFF"/>
                </a:solidFill>
              </a:defRPr>
            </a:lvl1pPr>
            <a:lvl2pPr>
              <a:buClrTx/>
              <a:defRPr cap="all">
                <a:solidFill>
                  <a:srgbClr val="FFFFFF"/>
                </a:solidFill>
              </a:defRPr>
            </a:lvl2pPr>
            <a:lvl3pPr>
              <a:buClrTx/>
              <a:defRPr cap="all">
                <a:solidFill>
                  <a:srgbClr val="FFFFFF"/>
                </a:solidFill>
              </a:defRPr>
            </a:lvl3pPr>
            <a:lvl4pPr>
              <a:buClrTx/>
              <a:defRPr cap="all">
                <a:solidFill>
                  <a:srgbClr val="FFFFFF"/>
                </a:solidFill>
              </a:defRPr>
            </a:lvl4pPr>
            <a:lvl5pPr>
              <a:buClrTx/>
              <a:defRPr cap="all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58612" y="7044266"/>
            <a:ext cx="9077136" cy="1517228"/>
          </a:xfrm>
          <a:prstGeom prst="rect">
            <a:avLst/>
          </a:prstGeom>
        </p:spPr>
        <p:txBody>
          <a:bodyPr anchor="t"/>
          <a:lstStyle/>
          <a:p>
            <a:pPr marL="0" indent="0">
              <a:buClrTx/>
              <a:buSzTx/>
              <a:buNone/>
              <a:defRPr sz="2500"/>
            </a:pPr>
            <a:endParaRPr/>
          </a:p>
        </p:txBody>
      </p:sp>
      <p:sp>
        <p:nvSpPr>
          <p:cNvPr id="147" name="TextBox 13"/>
          <p:cNvSpPr txBox="1"/>
          <p:nvPr/>
        </p:nvSpPr>
        <p:spPr>
          <a:xfrm>
            <a:off x="325120" y="478831"/>
            <a:ext cx="650410" cy="1895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>
            <a:spAutoFit/>
          </a:bodyPr>
          <a:lstStyle>
            <a:lvl1pPr>
              <a:defRPr sz="11300">
                <a:solidFill>
                  <a:srgbClr val="FFFFF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48" name="TextBox 14"/>
          <p:cNvSpPr txBox="1"/>
          <p:nvPr/>
        </p:nvSpPr>
        <p:spPr>
          <a:xfrm>
            <a:off x="10945707" y="3405732"/>
            <a:ext cx="650410" cy="1895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>
            <a:spAutoFit/>
          </a:bodyPr>
          <a:lstStyle>
            <a:lvl1pPr algn="r">
              <a:defRPr sz="11300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xfrm>
            <a:off x="758612" y="758612"/>
            <a:ext cx="10703160" cy="4118188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Title Text</a:t>
            </a:r>
          </a:p>
        </p:txBody>
      </p:sp>
      <p:sp>
        <p:nvSpPr>
          <p:cNvPr id="1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58614" y="5587248"/>
            <a:ext cx="9077136" cy="1192108"/>
          </a:xfrm>
          <a:prstGeom prst="rect">
            <a:avLst/>
          </a:prstGeom>
        </p:spPr>
        <p:txBody>
          <a:bodyPr anchor="b"/>
          <a:lstStyle>
            <a:lvl1pPr indent="-812787">
              <a:buClrTx/>
              <a:buSzTx/>
              <a:buNone/>
              <a:defRPr cap="all">
                <a:solidFill>
                  <a:srgbClr val="FFFFFF"/>
                </a:solidFill>
              </a:defRPr>
            </a:lvl1pPr>
            <a:lvl2pPr>
              <a:buClrTx/>
              <a:defRPr cap="all">
                <a:solidFill>
                  <a:srgbClr val="FFFFFF"/>
                </a:solidFill>
              </a:defRPr>
            </a:lvl2pPr>
            <a:lvl3pPr>
              <a:buClrTx/>
              <a:defRPr cap="all">
                <a:solidFill>
                  <a:srgbClr val="FFFFFF"/>
                </a:solidFill>
              </a:defRPr>
            </a:lvl3pPr>
            <a:lvl4pPr>
              <a:buClrTx/>
              <a:defRPr cap="all">
                <a:solidFill>
                  <a:srgbClr val="FFFFFF"/>
                </a:solidFill>
              </a:defRPr>
            </a:lvl4pPr>
            <a:lvl5pPr>
              <a:buClrTx/>
              <a:defRPr cap="all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58612" y="6779356"/>
            <a:ext cx="9077136" cy="1782138"/>
          </a:xfrm>
          <a:prstGeom prst="rect">
            <a:avLst/>
          </a:prstGeom>
        </p:spPr>
        <p:txBody>
          <a:bodyPr anchor="t"/>
          <a:lstStyle/>
          <a:p>
            <a:pPr marL="0" indent="0">
              <a:buClrTx/>
              <a:buSzTx/>
              <a:buNone/>
              <a:defRPr sz="2500"/>
            </a:pPr>
            <a:endParaRPr/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Text"/>
          <p:cNvSpPr txBox="1">
            <a:spLocks noGrp="1"/>
          </p:cNvSpPr>
          <p:nvPr>
            <p:ph type="title"/>
          </p:nvPr>
        </p:nvSpPr>
        <p:spPr>
          <a:xfrm>
            <a:off x="758614" y="6394027"/>
            <a:ext cx="9322479" cy="2167468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Title Text</a:t>
            </a:r>
          </a:p>
        </p:txBody>
      </p:sp>
      <p:sp>
        <p:nvSpPr>
          <p:cNvPr id="1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58614" y="758614"/>
            <a:ext cx="9322479" cy="5358465"/>
          </a:xfrm>
          <a:prstGeom prst="rect">
            <a:avLst/>
          </a:prstGeom>
        </p:spPr>
        <p:txBody>
          <a:bodyPr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Text"/>
          <p:cNvSpPr txBox="1">
            <a:spLocks noGrp="1"/>
          </p:cNvSpPr>
          <p:nvPr>
            <p:ph type="title"/>
          </p:nvPr>
        </p:nvSpPr>
        <p:spPr>
          <a:xfrm>
            <a:off x="9338888" y="758614"/>
            <a:ext cx="2907299" cy="6285654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Title Text</a:t>
            </a:r>
          </a:p>
        </p:txBody>
      </p:sp>
      <p:sp>
        <p:nvSpPr>
          <p:cNvPr id="176" name="Body Level One…"/>
          <p:cNvSpPr txBox="1">
            <a:spLocks noGrp="1"/>
          </p:cNvSpPr>
          <p:nvPr>
            <p:ph type="body" idx="1"/>
          </p:nvPr>
        </p:nvSpPr>
        <p:spPr>
          <a:xfrm>
            <a:off x="758612" y="758612"/>
            <a:ext cx="8320018" cy="7802882"/>
          </a:xfrm>
          <a:prstGeom prst="rect">
            <a:avLst/>
          </a:prstGeom>
        </p:spPr>
        <p:txBody>
          <a:bodyPr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xfrm>
            <a:off x="758614" y="6394027"/>
            <a:ext cx="9322479" cy="216746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58614" y="758614"/>
            <a:ext cx="9322479" cy="535846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22544" y="8185577"/>
            <a:ext cx="653131" cy="7010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758614" y="6394027"/>
            <a:ext cx="9322479" cy="216746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58614" y="758612"/>
            <a:ext cx="9322479" cy="535846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758612" y="2817705"/>
            <a:ext cx="9105733" cy="3299367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58614" y="6381984"/>
            <a:ext cx="9105732" cy="2179510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sz="2500"/>
            </a:lvl1pPr>
            <a:lvl2pPr marL="0" indent="650229">
              <a:buClrTx/>
              <a:buSzTx/>
              <a:buNone/>
              <a:defRPr sz="2500"/>
            </a:lvl2pPr>
            <a:lvl3pPr marL="0" indent="1300459">
              <a:buClrTx/>
              <a:buSzTx/>
              <a:buNone/>
              <a:defRPr sz="2500"/>
            </a:lvl3pPr>
            <a:lvl4pPr marL="0" indent="1950690">
              <a:buClrTx/>
              <a:buSzTx/>
              <a:buNone/>
              <a:defRPr sz="2500"/>
            </a:lvl4pPr>
            <a:lvl5pPr marL="0" indent="2600918">
              <a:buClrTx/>
              <a:buSzTx/>
              <a:buNone/>
              <a:defRPr sz="2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xfrm>
            <a:off x="758614" y="6394027"/>
            <a:ext cx="9322479" cy="216746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58614" y="758614"/>
            <a:ext cx="5617732" cy="535846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xfrm>
            <a:off x="758614" y="6394027"/>
            <a:ext cx="9322479" cy="216746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83735" y="758612"/>
            <a:ext cx="5286210" cy="866988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3400" cap="all">
                <a:solidFill>
                  <a:srgbClr val="FFFFFF"/>
                </a:solidFill>
              </a:defRPr>
            </a:lvl1pPr>
            <a:lvl2pPr marL="0" indent="650229">
              <a:buClrTx/>
              <a:buSzTx/>
              <a:buNone/>
              <a:defRPr sz="3400" cap="all">
                <a:solidFill>
                  <a:srgbClr val="FFFFFF"/>
                </a:solidFill>
              </a:defRPr>
            </a:lvl2pPr>
            <a:lvl3pPr marL="0" indent="1300459">
              <a:buClrTx/>
              <a:buSzTx/>
              <a:buNone/>
              <a:defRPr sz="3400" cap="all">
                <a:solidFill>
                  <a:srgbClr val="FFFFFF"/>
                </a:solidFill>
              </a:defRPr>
            </a:lvl3pPr>
            <a:lvl4pPr marL="0" indent="1950690">
              <a:buClrTx/>
              <a:buSzTx/>
              <a:buNone/>
              <a:defRPr sz="3400" cap="all">
                <a:solidFill>
                  <a:srgbClr val="FFFFFF"/>
                </a:solidFill>
              </a:defRPr>
            </a:lvl4pPr>
            <a:lvl5pPr marL="0" indent="2600918">
              <a:buClrTx/>
              <a:buSzTx/>
              <a:buNone/>
              <a:defRPr sz="3400" cap="all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904911" y="806027"/>
            <a:ext cx="5353318" cy="81957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3400" cap="all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758614" y="6394027"/>
            <a:ext cx="9322479" cy="216746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7706548" y="758612"/>
            <a:ext cx="4551681" cy="2167468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58612" y="758612"/>
            <a:ext cx="6312898" cy="780288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06548" y="3142830"/>
            <a:ext cx="4551681" cy="2974247"/>
          </a:xfrm>
          <a:prstGeom prst="rect">
            <a:avLst/>
          </a:prstGeom>
        </p:spPr>
        <p:txBody>
          <a:bodyPr anchor="t"/>
          <a:lstStyle/>
          <a:p>
            <a:pPr marL="0" indent="0">
              <a:buClrTx/>
              <a:buSzTx/>
              <a:buNone/>
              <a:defRPr sz="2200"/>
            </a:pPr>
            <a:endParaRPr/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6394027" y="2059092"/>
            <a:ext cx="5067746" cy="1625601"/>
          </a:xfrm>
          <a:prstGeom prst="rect">
            <a:avLst/>
          </a:prstGeom>
        </p:spPr>
        <p:txBody>
          <a:bodyPr anchor="b"/>
          <a:lstStyle>
            <a:lvl1pPr>
              <a:defRPr sz="3400"/>
            </a:lvl1pPr>
          </a:lstStyle>
          <a:p>
            <a:r>
              <a:t>Title Text</a:t>
            </a:r>
          </a:p>
        </p:txBody>
      </p:sp>
      <p:sp>
        <p:nvSpPr>
          <p:cNvPr id="95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083732" y="1300480"/>
            <a:ext cx="4666276" cy="682751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  <a:round/>
          </a:ln>
        </p:spPr>
        <p:txBody>
          <a:bodyPr lIns="91439" rIns="91439" anchor="t">
            <a:noAutofit/>
          </a:bodyPr>
          <a:lstStyle/>
          <a:p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94350" y="3901440"/>
            <a:ext cx="5069117" cy="2962205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sz="2500"/>
            </a:lvl1pPr>
            <a:lvl2pPr marL="0" indent="650229">
              <a:buClrTx/>
              <a:buSzTx/>
              <a:buNone/>
              <a:defRPr sz="2500"/>
            </a:lvl2pPr>
            <a:lvl3pPr marL="0" indent="1300459">
              <a:buClrTx/>
              <a:buSzTx/>
              <a:buNone/>
              <a:defRPr sz="2500"/>
            </a:lvl3pPr>
            <a:lvl4pPr marL="0" indent="1950690">
              <a:buClrTx/>
              <a:buSzTx/>
              <a:buNone/>
              <a:defRPr sz="2500"/>
            </a:lvl4pPr>
            <a:lvl5pPr marL="0" indent="2600918">
              <a:buClrTx/>
              <a:buSzTx/>
              <a:buNone/>
              <a:defRPr sz="2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66D3EE"/>
            </a:gs>
            <a:gs pos="100000">
              <a:srgbClr val="06588E"/>
            </a:gs>
          </a:gsLst>
          <a:lin ang="6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487181" y="5539082"/>
            <a:ext cx="3513539" cy="3781025"/>
            <a:chOff x="0" y="0"/>
            <a:chExt cx="3513537" cy="3781024"/>
          </a:xfrm>
        </p:grpSpPr>
        <p:sp>
          <p:nvSpPr>
            <p:cNvPr id="2" name="Straight Connector 7"/>
            <p:cNvSpPr/>
            <p:nvPr/>
          </p:nvSpPr>
          <p:spPr>
            <a:xfrm flipH="1">
              <a:off x="2437964" y="-1"/>
              <a:ext cx="1075574" cy="1075573"/>
            </a:xfrm>
            <a:prstGeom prst="line">
              <a:avLst/>
            </a:prstGeom>
            <a:noFill/>
            <a:ln w="952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" name="Straight Connector 8"/>
            <p:cNvSpPr/>
            <p:nvPr/>
          </p:nvSpPr>
          <p:spPr>
            <a:xfrm flipH="1">
              <a:off x="-1" y="267488"/>
              <a:ext cx="3513539" cy="3513537"/>
            </a:xfrm>
            <a:prstGeom prst="line">
              <a:avLst/>
            </a:prstGeom>
            <a:noFill/>
            <a:ln w="952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Straight Connector 9"/>
            <p:cNvSpPr/>
            <p:nvPr/>
          </p:nvSpPr>
          <p:spPr>
            <a:xfrm flipH="1">
              <a:off x="1278842" y="379100"/>
              <a:ext cx="2234696" cy="2234696"/>
            </a:xfrm>
            <a:prstGeom prst="line">
              <a:avLst/>
            </a:prstGeom>
            <a:noFill/>
            <a:ln w="952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" name="Straight Connector 10"/>
            <p:cNvSpPr/>
            <p:nvPr/>
          </p:nvSpPr>
          <p:spPr>
            <a:xfrm flipH="1">
              <a:off x="1456546" y="204704"/>
              <a:ext cx="2049943" cy="2049946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Straight Connector 11"/>
            <p:cNvSpPr/>
            <p:nvPr/>
          </p:nvSpPr>
          <p:spPr>
            <a:xfrm flipH="1">
              <a:off x="2017091" y="855038"/>
              <a:ext cx="1489398" cy="1489397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650240" y="319746"/>
            <a:ext cx="11704320" cy="1767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650240" y="2087044"/>
            <a:ext cx="11704320" cy="6814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22544" y="8185578"/>
            <a:ext cx="653130" cy="701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r">
              <a:defRPr sz="3900">
                <a:solidFill>
                  <a:srgbClr val="0A314A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l" defTabSz="650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0" marR="0" indent="0" algn="l" defTabSz="650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0" marR="0" indent="0" algn="l" defTabSz="650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0" marR="0" indent="0" algn="l" defTabSz="650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0" marR="0" indent="0" algn="l" defTabSz="650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0" marR="0" indent="0" algn="l" defTabSz="650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0" marR="0" indent="0" algn="l" defTabSz="650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0" marR="0" indent="0" algn="l" defTabSz="650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0" marR="0" indent="0" algn="l" defTabSz="650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9pPr>
    </p:titleStyle>
    <p:bodyStyle>
      <a:lvl1pPr marL="406393" marR="0" indent="-406393" algn="l" defTabSz="650229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FFFFFF"/>
        </a:buClr>
        <a:buSzPct val="80000"/>
        <a:buFontTx/>
        <a:buChar char=""/>
        <a:tabLst/>
        <a:defRPr sz="2800" b="0" i="0" u="none" strike="noStrike" cap="none" spc="0" baseline="0">
          <a:ln>
            <a:noFill/>
          </a:ln>
          <a:solidFill>
            <a:srgbClr val="0F496F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1105390" marR="0" indent="-455161" algn="l" defTabSz="650229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FFFFFF"/>
        </a:buClr>
        <a:buSzPct val="80000"/>
        <a:buFontTx/>
        <a:buChar char=""/>
        <a:tabLst/>
        <a:defRPr sz="2800" b="0" i="0" u="none" strike="noStrike" cap="none" spc="0" baseline="0">
          <a:ln>
            <a:noFill/>
          </a:ln>
          <a:solidFill>
            <a:srgbClr val="0F496F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1817687" marR="0" indent="-517228" algn="l" defTabSz="650229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FFFFFF"/>
        </a:buClr>
        <a:buSzPct val="80000"/>
        <a:buFontTx/>
        <a:buChar char=""/>
        <a:tabLst/>
        <a:defRPr sz="2800" b="0" i="0" u="none" strike="noStrike" cap="none" spc="0" baseline="0">
          <a:ln>
            <a:noFill/>
          </a:ln>
          <a:solidFill>
            <a:srgbClr val="0F496F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2310027" marR="0" indent="-359337" algn="l" defTabSz="650229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FFFFFF"/>
        </a:buClr>
        <a:buSzPct val="80000"/>
        <a:buFontTx/>
        <a:buChar char=""/>
        <a:tabLst/>
        <a:defRPr sz="2800" b="0" i="0" u="none" strike="noStrike" cap="none" spc="0" baseline="0">
          <a:ln>
            <a:noFill/>
          </a:ln>
          <a:solidFill>
            <a:srgbClr val="0F496F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2960257" marR="0" indent="-359337" algn="l" defTabSz="650229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FFFFFF"/>
        </a:buClr>
        <a:buSzPct val="80000"/>
        <a:buFontTx/>
        <a:buChar char=""/>
        <a:tabLst/>
        <a:defRPr sz="2800" b="0" i="0" u="none" strike="noStrike" cap="none" spc="0" baseline="0">
          <a:ln>
            <a:noFill/>
          </a:ln>
          <a:solidFill>
            <a:srgbClr val="0F496F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3730265" marR="0" indent="-479116" algn="l" defTabSz="650229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FFFFFF"/>
        </a:buClr>
        <a:buSzPct val="80000"/>
        <a:buFontTx/>
        <a:buChar char=""/>
        <a:tabLst/>
        <a:defRPr sz="2800" b="0" i="0" u="none" strike="noStrike" cap="none" spc="0" baseline="0">
          <a:ln>
            <a:noFill/>
          </a:ln>
          <a:solidFill>
            <a:srgbClr val="0F496F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4380495" marR="0" indent="-479116" algn="l" defTabSz="650229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FFFFFF"/>
        </a:buClr>
        <a:buSzPct val="80000"/>
        <a:buFontTx/>
        <a:buChar char=""/>
        <a:tabLst/>
        <a:defRPr sz="2800" b="0" i="0" u="none" strike="noStrike" cap="none" spc="0" baseline="0">
          <a:ln>
            <a:noFill/>
          </a:ln>
          <a:solidFill>
            <a:srgbClr val="0F496F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5030725" marR="0" indent="-479116" algn="l" defTabSz="650229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FFFFFF"/>
        </a:buClr>
        <a:buSzPct val="80000"/>
        <a:buFontTx/>
        <a:buChar char=""/>
        <a:tabLst/>
        <a:defRPr sz="2800" b="0" i="0" u="none" strike="noStrike" cap="none" spc="0" baseline="0">
          <a:ln>
            <a:noFill/>
          </a:ln>
          <a:solidFill>
            <a:srgbClr val="0F496F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5680955" marR="0" indent="-479116" algn="l" defTabSz="650229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FFFFFF"/>
        </a:buClr>
        <a:buSzPct val="80000"/>
        <a:buFontTx/>
        <a:buChar char=""/>
        <a:tabLst/>
        <a:defRPr sz="2800" b="0" i="0" u="none" strike="noStrike" cap="none" spc="0" baseline="0">
          <a:ln>
            <a:noFill/>
          </a:ln>
          <a:solidFill>
            <a:srgbClr val="0F496F"/>
          </a:solidFill>
          <a:uFillTx/>
          <a:latin typeface="Century Gothic"/>
          <a:ea typeface="Century Gothic"/>
          <a:cs typeface="Century Gothic"/>
          <a:sym typeface="Century Gothic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ny.kuroa.me/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team API for game recommendation"/>
          <p:cNvSpPr txBox="1">
            <a:spLocks noGrp="1"/>
          </p:cNvSpPr>
          <p:nvPr>
            <p:ph type="ctrTitle"/>
          </p:nvPr>
        </p:nvSpPr>
        <p:spPr>
          <a:xfrm>
            <a:off x="346521" y="-1041402"/>
            <a:ext cx="12311758" cy="3302003"/>
          </a:xfrm>
          <a:prstGeom prst="rect">
            <a:avLst/>
          </a:prstGeom>
        </p:spPr>
        <p:txBody>
          <a:bodyPr/>
          <a:lstStyle/>
          <a:p>
            <a:pPr>
              <a:defRPr sz="5200" b="1">
                <a:latin typeface="+mj-lt"/>
                <a:ea typeface="+mj-ea"/>
                <a:cs typeface="+mj-cs"/>
                <a:sym typeface="Helvetica Neue"/>
              </a:defRPr>
            </a:pPr>
            <a:r>
              <a:t>Steam API for </a:t>
            </a:r>
            <a:br/>
            <a:r>
              <a:t>game recommendation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Example of gaming time analyze"/>
          <p:cNvSpPr txBox="1"/>
          <p:nvPr/>
        </p:nvSpPr>
        <p:spPr>
          <a:xfrm>
            <a:off x="2819002" y="891145"/>
            <a:ext cx="7976346" cy="860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37462">
              <a:defRPr sz="3700">
                <a:solidFill>
                  <a:srgbClr val="FFFFFF"/>
                </a:solidFill>
              </a:defRPr>
            </a:lvl1pPr>
          </a:lstStyle>
          <a:p>
            <a:r>
              <a:t>Example of gaming suggestion</a:t>
            </a:r>
          </a:p>
        </p:txBody>
      </p:sp>
      <p:sp>
        <p:nvSpPr>
          <p:cNvPr id="235" name="User ID: gongyichun"/>
          <p:cNvSpPr txBox="1">
            <a:spLocks noGrp="1"/>
          </p:cNvSpPr>
          <p:nvPr>
            <p:ph type="body" idx="1"/>
          </p:nvPr>
        </p:nvSpPr>
        <p:spPr>
          <a:xfrm>
            <a:off x="952499" y="2590800"/>
            <a:ext cx="10541697" cy="62865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Provide games suggestion base on the channel the user choose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Show the game category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Show the picture of the games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Example of gaming time analyze"/>
          <p:cNvSpPr txBox="1"/>
          <p:nvPr/>
        </p:nvSpPr>
        <p:spPr>
          <a:xfrm>
            <a:off x="2514227" y="916545"/>
            <a:ext cx="7976346" cy="860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15964">
              <a:defRPr sz="3552">
                <a:solidFill>
                  <a:srgbClr val="FFFFFF"/>
                </a:solidFill>
              </a:defRPr>
            </a:lvl1pPr>
          </a:lstStyle>
          <a:p>
            <a:r>
              <a:t>Example of friend recommendation</a:t>
            </a:r>
          </a:p>
        </p:txBody>
      </p:sp>
      <p:sp>
        <p:nvSpPr>
          <p:cNvPr id="238" name="Understan’s friend network"/>
          <p:cNvSpPr txBox="1"/>
          <p:nvPr/>
        </p:nvSpPr>
        <p:spPr>
          <a:xfrm>
            <a:off x="1762179" y="7860427"/>
            <a:ext cx="304401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Understan’s friend network</a:t>
            </a:r>
          </a:p>
        </p:txBody>
      </p:sp>
      <p:pic>
        <p:nvPicPr>
          <p:cNvPr id="239" name="Screen Shot 2019-05-03 at 11.07.43 PM.png" descr="Screen Shot 2019-05-03 at 11.07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094" y="2445074"/>
            <a:ext cx="5538188" cy="4863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hoto_2019-05-03_23-15-09.jpg" descr="photo_2019-05-03_23-15-09.jpg"/>
          <p:cNvPicPr>
            <a:picLocks noChangeAspect="1"/>
          </p:cNvPicPr>
          <p:nvPr/>
        </p:nvPicPr>
        <p:blipFill>
          <a:blip r:embed="rId3">
            <a:extLst/>
          </a:blip>
          <a:srcRect l="6828" r="8221"/>
          <a:stretch>
            <a:fillRect/>
          </a:stretch>
        </p:blipFill>
        <p:spPr>
          <a:xfrm>
            <a:off x="6186535" y="2445345"/>
            <a:ext cx="6417067" cy="4862853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Understan and his friend’s friend network"/>
          <p:cNvSpPr txBox="1"/>
          <p:nvPr/>
        </p:nvSpPr>
        <p:spPr>
          <a:xfrm>
            <a:off x="7099641" y="7860427"/>
            <a:ext cx="459086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Understan and his friend’s friend network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Example of gaming time analyze"/>
          <p:cNvSpPr txBox="1"/>
          <p:nvPr/>
        </p:nvSpPr>
        <p:spPr>
          <a:xfrm>
            <a:off x="2514227" y="916545"/>
            <a:ext cx="7976346" cy="860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515964">
              <a:defRPr sz="3552">
                <a:solidFill>
                  <a:srgbClr val="FFFFFF"/>
                </a:solidFill>
              </a:defRPr>
            </a:lvl1pPr>
          </a:lstStyle>
          <a:p>
            <a:r>
              <a:t>Example of friend recommendation </a:t>
            </a:r>
          </a:p>
        </p:txBody>
      </p:sp>
      <p:sp>
        <p:nvSpPr>
          <p:cNvPr id="244" name="User ID: gongyichun"/>
          <p:cNvSpPr txBox="1">
            <a:spLocks noGrp="1"/>
          </p:cNvSpPr>
          <p:nvPr>
            <p:ph type="body" idx="1"/>
          </p:nvPr>
        </p:nvSpPr>
        <p:spPr>
          <a:xfrm>
            <a:off x="952499" y="2590800"/>
            <a:ext cx="10541697" cy="62865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Provide friend network graph base on the user ID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Show user ID and icon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Allow the user to click the icon to extend the network graph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highlight the recommended friends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Example of gaming time analyze"/>
          <p:cNvSpPr txBox="1"/>
          <p:nvPr/>
        </p:nvSpPr>
        <p:spPr>
          <a:xfrm>
            <a:off x="2514227" y="916545"/>
            <a:ext cx="7976346" cy="860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537462">
              <a:defRPr sz="3700">
                <a:solidFill>
                  <a:srgbClr val="FFFFFF"/>
                </a:solidFill>
              </a:defRPr>
            </a:lvl1pPr>
          </a:lstStyle>
          <a:p>
            <a:r>
              <a:t>Example of gaming time</a:t>
            </a:r>
          </a:p>
        </p:txBody>
      </p:sp>
      <p:sp>
        <p:nvSpPr>
          <p:cNvPr id="247" name="User ID: Understan"/>
          <p:cNvSpPr txBox="1"/>
          <p:nvPr/>
        </p:nvSpPr>
        <p:spPr>
          <a:xfrm>
            <a:off x="4980391" y="8450652"/>
            <a:ext cx="20963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User ID: Understan</a:t>
            </a:r>
          </a:p>
        </p:txBody>
      </p:sp>
      <p:pic>
        <p:nvPicPr>
          <p:cNvPr id="248" name="Screen Shot 2019-05-03 at 11.21.10 PM.png" descr="Screen Shot 2019-05-03 at 11.21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8377" y="2317871"/>
            <a:ext cx="9168046" cy="5591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Example of gaming time analyze"/>
          <p:cNvSpPr txBox="1"/>
          <p:nvPr/>
        </p:nvSpPr>
        <p:spPr>
          <a:xfrm>
            <a:off x="2514227" y="916545"/>
            <a:ext cx="7976346" cy="860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537462">
              <a:defRPr sz="3700">
                <a:solidFill>
                  <a:srgbClr val="FFFFFF"/>
                </a:solidFill>
              </a:defRPr>
            </a:lvl1pPr>
          </a:lstStyle>
          <a:p>
            <a:r>
              <a:t>Example of gaming time</a:t>
            </a:r>
          </a:p>
        </p:txBody>
      </p:sp>
      <p:sp>
        <p:nvSpPr>
          <p:cNvPr id="251" name="User ID: gongyichun"/>
          <p:cNvSpPr txBox="1">
            <a:spLocks noGrp="1"/>
          </p:cNvSpPr>
          <p:nvPr>
            <p:ph type="body" idx="1"/>
          </p:nvPr>
        </p:nvSpPr>
        <p:spPr>
          <a:xfrm>
            <a:off x="952499" y="2590800"/>
            <a:ext cx="10541697" cy="62865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Provide games time base on the user ID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Show the game time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Show the picture of the games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xample of gaming time analyze"/>
          <p:cNvSpPr txBox="1"/>
          <p:nvPr/>
        </p:nvSpPr>
        <p:spPr>
          <a:xfrm>
            <a:off x="2514227" y="916545"/>
            <a:ext cx="7976346" cy="860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537462">
              <a:defRPr sz="3700">
                <a:solidFill>
                  <a:srgbClr val="FFFFFF"/>
                </a:solidFill>
              </a:defRPr>
            </a:lvl1pPr>
          </a:lstStyle>
          <a:p>
            <a:r>
              <a:rPr dirty="0"/>
              <a:t>Example of gaming </a:t>
            </a:r>
            <a:r>
              <a:rPr lang="en-US" dirty="0"/>
              <a:t>reviews</a:t>
            </a:r>
            <a:endParaRPr dirty="0"/>
          </a:p>
        </p:txBody>
      </p:sp>
      <p:sp>
        <p:nvSpPr>
          <p:cNvPr id="254" name="Game Name: MORDHAU"/>
          <p:cNvSpPr txBox="1"/>
          <p:nvPr/>
        </p:nvSpPr>
        <p:spPr>
          <a:xfrm>
            <a:off x="5055736" y="8437953"/>
            <a:ext cx="289332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Game Name: MORDHAU</a:t>
            </a:r>
          </a:p>
        </p:txBody>
      </p:sp>
      <p:pic>
        <p:nvPicPr>
          <p:cNvPr id="255" name="Screen Shot 2019-05-03 at 11.30.20 PM.png" descr="Screen Shot 2019-05-03 at 11.30.2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9579" y="2618494"/>
            <a:ext cx="11105642" cy="4516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Example of gaming time analyze"/>
          <p:cNvSpPr txBox="1"/>
          <p:nvPr/>
        </p:nvSpPr>
        <p:spPr>
          <a:xfrm>
            <a:off x="2514227" y="916545"/>
            <a:ext cx="7976346" cy="860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537462">
              <a:defRPr sz="3700">
                <a:solidFill>
                  <a:srgbClr val="FFFFFF"/>
                </a:solidFill>
              </a:defRPr>
            </a:lvl1pPr>
          </a:lstStyle>
          <a:p>
            <a:r>
              <a:rPr dirty="0"/>
              <a:t>Example of gaming </a:t>
            </a:r>
            <a:r>
              <a:rPr lang="en-US" altLang="zh-CN" dirty="0"/>
              <a:t>reviews</a:t>
            </a:r>
            <a:endParaRPr dirty="0"/>
          </a:p>
        </p:txBody>
      </p:sp>
      <p:sp>
        <p:nvSpPr>
          <p:cNvPr id="258" name="User ID: gongyichun"/>
          <p:cNvSpPr txBox="1">
            <a:spLocks noGrp="1"/>
          </p:cNvSpPr>
          <p:nvPr>
            <p:ph type="body" idx="1"/>
          </p:nvPr>
        </p:nvSpPr>
        <p:spPr>
          <a:xfrm>
            <a:off x="952499" y="2590800"/>
            <a:ext cx="10541697" cy="62865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Provide games review base on the game ID or game name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Show the game name, score and reviews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4" descr="Picture 4">
            <a:hlinkClick r:id="rId2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495609" y="-190500"/>
            <a:ext cx="17996018" cy="1013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Zijian Chen…"/>
          <p:cNvSpPr txBox="1">
            <a:spLocks noGrp="1"/>
          </p:cNvSpPr>
          <p:nvPr>
            <p:ph type="body" idx="1"/>
          </p:nvPr>
        </p:nvSpPr>
        <p:spPr>
          <a:xfrm>
            <a:off x="952500" y="2510594"/>
            <a:ext cx="11099800" cy="62865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Zijian Chen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Xueming Feng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Lu Liu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Chengjun Wu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Zhongmin Yao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Honghao Zeng</a:t>
            </a:r>
          </a:p>
        </p:txBody>
      </p:sp>
      <p:sp>
        <p:nvSpPr>
          <p:cNvPr id="198" name="Team Members"/>
          <p:cNvSpPr txBox="1"/>
          <p:nvPr/>
        </p:nvSpPr>
        <p:spPr>
          <a:xfrm>
            <a:off x="2514226" y="1094108"/>
            <a:ext cx="7976346" cy="860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r>
              <a:t>Team Members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Organize user information…"/>
          <p:cNvSpPr txBox="1">
            <a:spLocks noGrp="1"/>
          </p:cNvSpPr>
          <p:nvPr>
            <p:ph type="body" sz="half" idx="1"/>
          </p:nvPr>
        </p:nvSpPr>
        <p:spPr>
          <a:xfrm>
            <a:off x="758613" y="2208634"/>
            <a:ext cx="9322480" cy="5358465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Organize user information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Expand social network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Bring friend and game recommendation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Improve user gaming experience</a:t>
            </a:r>
          </a:p>
        </p:txBody>
      </p:sp>
      <p:sp>
        <p:nvSpPr>
          <p:cNvPr id="201" name="Why this is a good idea?"/>
          <p:cNvSpPr txBox="1"/>
          <p:nvPr/>
        </p:nvSpPr>
        <p:spPr>
          <a:xfrm>
            <a:off x="2768202" y="1348108"/>
            <a:ext cx="7976346" cy="860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500">
                <a:solidFill>
                  <a:srgbClr val="FFFFFF"/>
                </a:solidFill>
              </a:defRPr>
            </a:lvl1pPr>
          </a:lstStyle>
          <a:p>
            <a:r>
              <a:t>Why this is a good idea?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3"/>
          <p:cNvSpPr txBox="1">
            <a:spLocks noGrp="1"/>
          </p:cNvSpPr>
          <p:nvPr>
            <p:ph type="title"/>
          </p:nvPr>
        </p:nvSpPr>
        <p:spPr>
          <a:xfrm>
            <a:off x="2044360" y="990035"/>
            <a:ext cx="9322480" cy="2167467"/>
          </a:xfrm>
          <a:prstGeom prst="rect">
            <a:avLst/>
          </a:prstGeom>
        </p:spPr>
        <p:txBody>
          <a:bodyPr/>
          <a:lstStyle/>
          <a:p>
            <a:r>
              <a:t>Main language and tool</a:t>
            </a:r>
          </a:p>
        </p:txBody>
      </p:sp>
      <p:sp>
        <p:nvSpPr>
          <p:cNvPr id="204" name="Content Placeholder 4"/>
          <p:cNvSpPr txBox="1">
            <a:spLocks noGrp="1"/>
          </p:cNvSpPr>
          <p:nvPr>
            <p:ph type="body" sz="half" idx="1"/>
          </p:nvPr>
        </p:nvSpPr>
        <p:spPr>
          <a:xfrm>
            <a:off x="6630914" y="3336712"/>
            <a:ext cx="5615273" cy="534642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Vis.js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Graph.js</a:t>
            </a:r>
          </a:p>
        </p:txBody>
      </p:sp>
      <p:sp>
        <p:nvSpPr>
          <p:cNvPr id="205" name="Content Placeholder 5"/>
          <p:cNvSpPr txBox="1"/>
          <p:nvPr/>
        </p:nvSpPr>
        <p:spPr>
          <a:xfrm>
            <a:off x="758613" y="3336714"/>
            <a:ext cx="5617733" cy="5358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marL="406393" indent="-406393" defTabSz="650229">
              <a:spcBef>
                <a:spcPts val="800"/>
              </a:spcBef>
              <a:buClr>
                <a:srgbClr val="FFFFFF"/>
              </a:buClr>
              <a:buSzPct val="80000"/>
              <a:buChar char=""/>
              <a:defRPr sz="2800">
                <a:solidFill>
                  <a:srgbClr val="FFFFFF"/>
                </a:solidFill>
              </a:defRPr>
            </a:pPr>
            <a:r>
              <a:t>HTML</a:t>
            </a:r>
          </a:p>
          <a:p>
            <a:pPr marL="406393" indent="-406393" defTabSz="650229">
              <a:spcBef>
                <a:spcPts val="800"/>
              </a:spcBef>
              <a:buClr>
                <a:srgbClr val="FFFFFF"/>
              </a:buClr>
              <a:buSzPct val="80000"/>
              <a:buChar char=""/>
              <a:defRPr sz="2800">
                <a:solidFill>
                  <a:srgbClr val="FFFFFF"/>
                </a:solidFill>
              </a:defRPr>
            </a:pPr>
            <a:r>
              <a:t>JavaScript</a:t>
            </a:r>
          </a:p>
          <a:p>
            <a:pPr marL="406393" indent="-406393" defTabSz="650229">
              <a:spcBef>
                <a:spcPts val="800"/>
              </a:spcBef>
              <a:buClr>
                <a:srgbClr val="FFFFFF"/>
              </a:buClr>
              <a:buSzPct val="80000"/>
              <a:buChar char=""/>
              <a:defRPr sz="2800">
                <a:solidFill>
                  <a:srgbClr val="FFFFFF"/>
                </a:solidFill>
              </a:defRPr>
            </a:pPr>
            <a:r>
              <a:t>CSS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Analyze user’s gaming time…"/>
          <p:cNvSpPr txBox="1">
            <a:spLocks noGrp="1"/>
          </p:cNvSpPr>
          <p:nvPr>
            <p:ph type="body" idx="1"/>
          </p:nvPr>
        </p:nvSpPr>
        <p:spPr>
          <a:xfrm>
            <a:off x="952499" y="2590800"/>
            <a:ext cx="10541697" cy="62865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Analyze user’s gaming time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Analyze user’s gaming category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Analyze user’s social network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Friend recommendation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Game suggestion</a:t>
            </a:r>
            <a:endParaRPr lang="en-US" altLang="zh-CN"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lang="en-US" dirty="0"/>
              <a:t>Game reviews</a:t>
            </a:r>
            <a:endParaRPr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Create chart</a:t>
            </a:r>
          </a:p>
        </p:txBody>
      </p:sp>
      <p:sp>
        <p:nvSpPr>
          <p:cNvPr id="208" name="Main function"/>
          <p:cNvSpPr txBox="1"/>
          <p:nvPr/>
        </p:nvSpPr>
        <p:spPr>
          <a:xfrm>
            <a:off x="2768202" y="1348108"/>
            <a:ext cx="7976346" cy="860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t>Main function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User ID: gongyichun"/>
          <p:cNvSpPr txBox="1">
            <a:spLocks noGrp="1"/>
          </p:cNvSpPr>
          <p:nvPr>
            <p:ph type="body" sz="quarter" idx="1"/>
          </p:nvPr>
        </p:nvSpPr>
        <p:spPr>
          <a:xfrm>
            <a:off x="2008676" y="5225896"/>
            <a:ext cx="2302373" cy="456011"/>
          </a:xfrm>
          <a:prstGeom prst="rect">
            <a:avLst/>
          </a:prstGeom>
        </p:spPr>
        <p:txBody>
          <a:bodyPr/>
          <a:lstStyle>
            <a:lvl1pPr marL="0" indent="0" defTabSz="519937">
              <a:spcBef>
                <a:spcPts val="3700"/>
              </a:spcBef>
              <a:buSzTx/>
              <a:buFont typeface="Wingdings 3"/>
              <a:buNone/>
              <a:defRPr sz="1700">
                <a:solidFill>
                  <a:srgbClr val="FFFFFF"/>
                </a:solidFill>
              </a:defRPr>
            </a:lvl1pPr>
          </a:lstStyle>
          <a:p>
            <a:r>
              <a:t>User ID: Kiramio</a:t>
            </a:r>
          </a:p>
        </p:txBody>
      </p:sp>
      <p:sp>
        <p:nvSpPr>
          <p:cNvPr id="211" name="Example of gaming category analyze"/>
          <p:cNvSpPr txBox="1"/>
          <p:nvPr/>
        </p:nvSpPr>
        <p:spPr>
          <a:xfrm>
            <a:off x="2857102" y="789506"/>
            <a:ext cx="7976346" cy="860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73201"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rPr dirty="0"/>
              <a:t>Example of gaming category analyze</a:t>
            </a:r>
          </a:p>
        </p:txBody>
      </p:sp>
      <p:sp>
        <p:nvSpPr>
          <p:cNvPr id="212" name="User ID: steven"/>
          <p:cNvSpPr txBox="1"/>
          <p:nvPr/>
        </p:nvSpPr>
        <p:spPr>
          <a:xfrm>
            <a:off x="8221433" y="5225896"/>
            <a:ext cx="2302373" cy="45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4200"/>
              </a:spcBef>
              <a:defRPr sz="2000">
                <a:solidFill>
                  <a:srgbClr val="FFFFFF"/>
                </a:solidFill>
              </a:defRPr>
            </a:pPr>
            <a:r>
              <a:t>User ID: Incfex</a:t>
            </a:r>
          </a:p>
        </p:txBody>
      </p:sp>
      <p:sp>
        <p:nvSpPr>
          <p:cNvPr id="213" name="User ID: stan"/>
          <p:cNvSpPr txBox="1"/>
          <p:nvPr/>
        </p:nvSpPr>
        <p:spPr>
          <a:xfrm>
            <a:off x="2008676" y="8481396"/>
            <a:ext cx="2302373" cy="45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4200"/>
              </a:spcBef>
              <a:defRPr>
                <a:solidFill>
                  <a:srgbClr val="FFFFFF"/>
                </a:solidFill>
              </a:defRPr>
            </a:pPr>
            <a:r>
              <a:t>User ID: Understan</a:t>
            </a:r>
          </a:p>
        </p:txBody>
      </p:sp>
      <p:sp>
        <p:nvSpPr>
          <p:cNvPr id="214" name="User ID:sbwwq"/>
          <p:cNvSpPr txBox="1"/>
          <p:nvPr/>
        </p:nvSpPr>
        <p:spPr>
          <a:xfrm>
            <a:off x="8310333" y="8481396"/>
            <a:ext cx="2302373" cy="45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4200"/>
              </a:spcBef>
              <a:defRPr sz="2000">
                <a:solidFill>
                  <a:srgbClr val="FFFFFF"/>
                </a:solidFill>
              </a:defRPr>
            </a:pPr>
            <a:r>
              <a:t>User ID: sbwwq</a:t>
            </a:r>
          </a:p>
        </p:txBody>
      </p:sp>
      <p:pic>
        <p:nvPicPr>
          <p:cNvPr id="215" name="WechatIMG67.png" descr="WechatIMG6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690" y="2418376"/>
            <a:ext cx="5816226" cy="2767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WechatIMG69.png" descr="WechatIMG6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3474" y="5697041"/>
            <a:ext cx="5855191" cy="2769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WechatIMG71.png" descr="WechatIMG7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5951" y="5721725"/>
            <a:ext cx="5745022" cy="271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WechatIMG73.png" descr="WechatIMG7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03707" y="2418376"/>
            <a:ext cx="5814725" cy="2721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User ID: gongyichun"/>
          <p:cNvSpPr txBox="1">
            <a:spLocks noGrp="1"/>
          </p:cNvSpPr>
          <p:nvPr>
            <p:ph type="body" sz="quarter" idx="1"/>
          </p:nvPr>
        </p:nvSpPr>
        <p:spPr>
          <a:xfrm>
            <a:off x="2008676" y="5225896"/>
            <a:ext cx="2302373" cy="456011"/>
          </a:xfrm>
          <a:prstGeom prst="rect">
            <a:avLst/>
          </a:prstGeom>
        </p:spPr>
        <p:txBody>
          <a:bodyPr/>
          <a:lstStyle>
            <a:lvl1pPr marL="0" indent="0" defTabSz="519937">
              <a:spcBef>
                <a:spcPts val="3700"/>
              </a:spcBef>
              <a:buSzTx/>
              <a:buFont typeface="Wingdings 3"/>
              <a:buNone/>
              <a:defRPr sz="1700">
                <a:solidFill>
                  <a:srgbClr val="FFFFFF"/>
                </a:solidFill>
              </a:defRPr>
            </a:lvl1pPr>
          </a:lstStyle>
          <a:p>
            <a:r>
              <a:t>User ID: Kiramio</a:t>
            </a:r>
          </a:p>
        </p:txBody>
      </p:sp>
      <p:sp>
        <p:nvSpPr>
          <p:cNvPr id="221" name="Example of gaming time analyze"/>
          <p:cNvSpPr txBox="1"/>
          <p:nvPr/>
        </p:nvSpPr>
        <p:spPr>
          <a:xfrm>
            <a:off x="2819002" y="891145"/>
            <a:ext cx="7976346" cy="860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defTabSz="537462">
              <a:defRPr sz="3700">
                <a:solidFill>
                  <a:srgbClr val="FFFFFF"/>
                </a:solidFill>
              </a:defRPr>
            </a:lvl1pPr>
          </a:lstStyle>
          <a:p>
            <a:r>
              <a:rPr dirty="0"/>
              <a:t>Example of gaming </a:t>
            </a:r>
            <a:r>
              <a:rPr lang="en-US" altLang="zh-CN" dirty="0"/>
              <a:t>category</a:t>
            </a:r>
            <a:r>
              <a:rPr dirty="0"/>
              <a:t> analyze</a:t>
            </a:r>
          </a:p>
        </p:txBody>
      </p:sp>
      <p:pic>
        <p:nvPicPr>
          <p:cNvPr id="222" name="WechatIMG68.png" descr="WechatIMG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795" y="2590799"/>
            <a:ext cx="5351618" cy="2529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WechatIMG74.png" descr="WechatIMG7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5388" y="2590800"/>
            <a:ext cx="5296461" cy="2480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WechatIMG72.png" descr="WechatIMG7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9526" y="5808012"/>
            <a:ext cx="5351465" cy="2511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WechatIMG70.png" descr="WechatIMG7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73810" y="5808238"/>
            <a:ext cx="5359615" cy="2511511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User ID: steven"/>
          <p:cNvSpPr txBox="1"/>
          <p:nvPr/>
        </p:nvSpPr>
        <p:spPr>
          <a:xfrm>
            <a:off x="8221432" y="5225896"/>
            <a:ext cx="2302373" cy="45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4200"/>
              </a:spcBef>
              <a:defRPr sz="2000">
                <a:solidFill>
                  <a:srgbClr val="FFFFFF"/>
                </a:solidFill>
              </a:defRPr>
            </a:pPr>
            <a:r>
              <a:t>User ID: Incfex</a:t>
            </a:r>
          </a:p>
        </p:txBody>
      </p:sp>
      <p:sp>
        <p:nvSpPr>
          <p:cNvPr id="227" name="User ID: stan"/>
          <p:cNvSpPr txBox="1"/>
          <p:nvPr/>
        </p:nvSpPr>
        <p:spPr>
          <a:xfrm>
            <a:off x="2008676" y="8481396"/>
            <a:ext cx="2302373" cy="45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4200"/>
              </a:spcBef>
              <a:defRPr>
                <a:solidFill>
                  <a:srgbClr val="FFFFFF"/>
                </a:solidFill>
              </a:defRPr>
            </a:pPr>
            <a:r>
              <a:t>User ID: Understan</a:t>
            </a:r>
          </a:p>
        </p:txBody>
      </p:sp>
      <p:sp>
        <p:nvSpPr>
          <p:cNvPr id="228" name="User ID:sbwwq"/>
          <p:cNvSpPr txBox="1"/>
          <p:nvPr/>
        </p:nvSpPr>
        <p:spPr>
          <a:xfrm>
            <a:off x="8310333" y="8481396"/>
            <a:ext cx="2302373" cy="45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4200"/>
              </a:spcBef>
              <a:defRPr sz="2000">
                <a:solidFill>
                  <a:srgbClr val="FFFFFF"/>
                </a:solidFill>
              </a:defRPr>
            </a:pPr>
            <a:r>
              <a:t>User ID: sbwwq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Example of gaming time analyze"/>
          <p:cNvSpPr txBox="1"/>
          <p:nvPr/>
        </p:nvSpPr>
        <p:spPr>
          <a:xfrm>
            <a:off x="2819002" y="891145"/>
            <a:ext cx="7976346" cy="860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defTabSz="537462">
              <a:defRPr sz="3700">
                <a:solidFill>
                  <a:srgbClr val="FFFFFF"/>
                </a:solidFill>
              </a:defRPr>
            </a:lvl1pPr>
          </a:lstStyle>
          <a:p>
            <a:r>
              <a:rPr lang="en-US" altLang="zh-CN" dirty="0"/>
              <a:t>Example of gaming category analyze</a:t>
            </a:r>
          </a:p>
        </p:txBody>
      </p:sp>
      <p:sp>
        <p:nvSpPr>
          <p:cNvPr id="235" name="User ID: gongyichun"/>
          <p:cNvSpPr txBox="1">
            <a:spLocks noGrp="1"/>
          </p:cNvSpPr>
          <p:nvPr>
            <p:ph type="body" idx="1"/>
          </p:nvPr>
        </p:nvSpPr>
        <p:spPr>
          <a:xfrm>
            <a:off x="952499" y="2590800"/>
            <a:ext cx="10541697" cy="62865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Provide </a:t>
            </a:r>
            <a:r>
              <a:rPr lang="en-US" dirty="0"/>
              <a:t>graphs for a user’s gaming time based on category</a:t>
            </a:r>
            <a:endParaRPr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lang="en-US" dirty="0"/>
              <a:t>Provide graphs for a user’s gaming time based on the games he/</a:t>
            </a:r>
            <a:r>
              <a:rPr lang="en-US"/>
              <a:t>she owned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998550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Example of gaming time analyze"/>
          <p:cNvSpPr txBox="1"/>
          <p:nvPr/>
        </p:nvSpPr>
        <p:spPr>
          <a:xfrm>
            <a:off x="2819002" y="891145"/>
            <a:ext cx="7976346" cy="860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37462">
              <a:defRPr sz="3700">
                <a:solidFill>
                  <a:srgbClr val="FFFFFF"/>
                </a:solidFill>
              </a:defRPr>
            </a:lvl1pPr>
          </a:lstStyle>
          <a:p>
            <a:r>
              <a:t>Example of gaming suggestion</a:t>
            </a:r>
          </a:p>
        </p:txBody>
      </p:sp>
      <p:pic>
        <p:nvPicPr>
          <p:cNvPr id="231" name="Screen Shot 2019-05-03 at 10.57.56 PM.png" descr="Screen Shot 2019-05-03 at 10.57.56 PM.png"/>
          <p:cNvPicPr>
            <a:picLocks noChangeAspect="1"/>
          </p:cNvPicPr>
          <p:nvPr/>
        </p:nvPicPr>
        <p:blipFill>
          <a:blip r:embed="rId2">
            <a:extLst/>
          </a:blip>
          <a:srcRect r="10924"/>
          <a:stretch>
            <a:fillRect/>
          </a:stretch>
        </p:blipFill>
        <p:spPr>
          <a:xfrm>
            <a:off x="674489" y="2037357"/>
            <a:ext cx="11655677" cy="6009049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User ID: Understan"/>
          <p:cNvSpPr txBox="1"/>
          <p:nvPr/>
        </p:nvSpPr>
        <p:spPr>
          <a:xfrm>
            <a:off x="5454223" y="8533527"/>
            <a:ext cx="20963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User ID: Understan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lice">
  <a:themeElements>
    <a:clrScheme name="Sl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000FF"/>
      </a:hlink>
      <a:folHlink>
        <a:srgbClr val="FF00FF"/>
      </a:folHlink>
    </a:clrScheme>
    <a:fontScheme name="Slic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rnd">
          <a:solidFill>
            <a:srgbClr val="05436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rnd">
          <a:solidFill>
            <a:srgbClr val="05436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lice">
  <a:themeElements>
    <a:clrScheme name="Sl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000FF"/>
      </a:hlink>
      <a:folHlink>
        <a:srgbClr val="FF00FF"/>
      </a:folHlink>
    </a:clrScheme>
    <a:fontScheme name="Slic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rnd">
          <a:solidFill>
            <a:srgbClr val="05436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rnd">
          <a:solidFill>
            <a:srgbClr val="05436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286</Words>
  <Application>Microsoft Office PowerPoint</Application>
  <PresentationFormat>自定义</PresentationFormat>
  <Paragraphs>65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Helvetica Neue</vt:lpstr>
      <vt:lpstr>Century Gothic</vt:lpstr>
      <vt:lpstr>Wingdings 3</vt:lpstr>
      <vt:lpstr>Slice</vt:lpstr>
      <vt:lpstr>Steam API for  game recommendation</vt:lpstr>
      <vt:lpstr>PowerPoint 演示文稿</vt:lpstr>
      <vt:lpstr>PowerPoint 演示文稿</vt:lpstr>
      <vt:lpstr>Main language and tool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Steam API for  game recommendation</dc:title>
  <cp:lastModifiedBy>zijian chen</cp:lastModifiedBy>
  <cp:revision>8</cp:revision>
  <dcterms:modified xsi:type="dcterms:W3CDTF">2019-05-08T05:19:52Z</dcterms:modified>
</cp:coreProperties>
</file>